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7" r:id="rId3"/>
    <p:sldId id="258" r:id="rId4"/>
  </p:sldIdLst>
  <p:sldSz cx="7556500" cy="10693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35"/>
  </p:normalViewPr>
  <p:slideViewPr>
    <p:cSldViewPr snapToGrid="0">
      <p:cViewPr>
        <p:scale>
          <a:sx n="108" d="100"/>
          <a:sy n="108" d="100"/>
        </p:scale>
        <p:origin x="253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e subtítulo">
    <p:spTree>
      <p:nvGrpSpPr>
        <p:cNvPr id="1" name=""/>
        <p:cNvGrpSpPr/>
        <p:nvPr/>
      </p:nvGrpSpPr>
      <p:grpSpPr>
        <a:xfrm>
          <a:off x="0" y="0"/>
          <a:ext cx="0" cy="0"/>
          <a:chOff x="0" y="0"/>
          <a:chExt cx="0" cy="0"/>
        </a:xfrm>
      </p:grpSpPr>
      <p:sp>
        <p:nvSpPr>
          <p:cNvPr id="11" name="Texto do título"/>
          <p:cNvSpPr txBox="1">
            <a:spLocks noGrp="1"/>
          </p:cNvSpPr>
          <p:nvPr>
            <p:ph type="title"/>
          </p:nvPr>
        </p:nvSpPr>
        <p:spPr>
          <a:prstGeom prst="rect">
            <a:avLst/>
          </a:prstGeom>
        </p:spPr>
        <p:txBody>
          <a:bodyPr/>
          <a:lstStyle/>
          <a:p>
            <a:r>
              <a:t>Texto do título</a:t>
            </a:r>
          </a:p>
        </p:txBody>
      </p:sp>
      <p:sp>
        <p:nvSpPr>
          <p:cNvPr id="12" name="Nível um…"/>
          <p:cNvSpPr txBox="1">
            <a:spLocks noGrp="1"/>
          </p:cNvSpPr>
          <p:nvPr>
            <p:ph type="body" sz="quarter" idx="1"/>
          </p:nvPr>
        </p:nvSpPr>
        <p:spPr>
          <a:prstGeom prst="rect">
            <a:avLst/>
          </a:prstGeom>
        </p:spPr>
        <p:txBody>
          <a:bodyPr/>
          <a:lstStyle/>
          <a:p>
            <a:r>
              <a:t>Nível um</a:t>
            </a:r>
          </a:p>
          <a:p>
            <a:pPr lvl="1"/>
            <a:r>
              <a:t>Nível dois</a:t>
            </a:r>
          </a:p>
          <a:p>
            <a:pPr lvl="2"/>
            <a:r>
              <a:t>Nível três</a:t>
            </a:r>
          </a:p>
          <a:p>
            <a:pPr lvl="3"/>
            <a:r>
              <a:t>Nível quatro</a:t>
            </a:r>
          </a:p>
          <a:p>
            <a:pPr lvl="4"/>
            <a:r>
              <a:t>Nível cinco</a:t>
            </a:r>
          </a:p>
        </p:txBody>
      </p:sp>
      <p:sp>
        <p:nvSpPr>
          <p:cNvPr id="13" name="Número do diapositivo"/>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ção">
    <p:spTree>
      <p:nvGrpSpPr>
        <p:cNvPr id="1" name=""/>
        <p:cNvGrpSpPr/>
        <p:nvPr/>
      </p:nvGrpSpPr>
      <p:grpSpPr>
        <a:xfrm>
          <a:off x="0" y="0"/>
          <a:ext cx="0" cy="0"/>
          <a:chOff x="0" y="0"/>
          <a:chExt cx="0" cy="0"/>
        </a:xfrm>
      </p:grpSpPr>
      <p:sp>
        <p:nvSpPr>
          <p:cNvPr id="93" name="–Manuel Macieira"/>
          <p:cNvSpPr txBox="1">
            <a:spLocks noGrp="1"/>
          </p:cNvSpPr>
          <p:nvPr>
            <p:ph type="body" sz="quarter" idx="21"/>
          </p:nvPr>
        </p:nvSpPr>
        <p:spPr>
          <a:xfrm>
            <a:off x="739907" y="5996086"/>
            <a:ext cx="6080622" cy="391252"/>
          </a:xfrm>
          <a:prstGeom prst="rect">
            <a:avLst/>
          </a:prstGeom>
        </p:spPr>
        <p:txBody>
          <a:bodyPr>
            <a:spAutoFit/>
          </a:bodyPr>
          <a:lstStyle>
            <a:lvl1pPr>
              <a:defRPr sz="2400" i="1"/>
            </a:lvl1pPr>
          </a:lstStyle>
          <a:p>
            <a:r>
              <a:t>–Manuel Macieira</a:t>
            </a:r>
          </a:p>
        </p:txBody>
      </p:sp>
      <p:sp>
        <p:nvSpPr>
          <p:cNvPr id="94" name="“Digite aqui uma citação.”"/>
          <p:cNvSpPr txBox="1">
            <a:spLocks noGrp="1"/>
          </p:cNvSpPr>
          <p:nvPr>
            <p:ph type="body" sz="quarter" idx="22"/>
          </p:nvPr>
        </p:nvSpPr>
        <p:spPr>
          <a:xfrm>
            <a:off x="739907" y="4944053"/>
            <a:ext cx="6080622" cy="577025"/>
          </a:xfrm>
          <a:prstGeom prst="rect">
            <a:avLst/>
          </a:prstGeom>
        </p:spPr>
        <p:txBody>
          <a:bodyPr anchor="ctr">
            <a:spAutoFit/>
          </a:bodyPr>
          <a:lstStyle>
            <a:lvl1pPr>
              <a:defRPr sz="3600">
                <a:latin typeface="+mn-lt"/>
                <a:ea typeface="+mn-ea"/>
                <a:cs typeface="+mn-cs"/>
                <a:sym typeface="Helvetica Neue Medium"/>
              </a:defRPr>
            </a:lvl1pPr>
          </a:lstStyle>
          <a:p>
            <a:r>
              <a:t>“Digite aqui uma citação.” </a:t>
            </a:r>
          </a:p>
        </p:txBody>
      </p:sp>
      <p:sp>
        <p:nvSpPr>
          <p:cNvPr id="95" name="Número do diapositivo"/>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grafia">
    <p:spTree>
      <p:nvGrpSpPr>
        <p:cNvPr id="1" name=""/>
        <p:cNvGrpSpPr/>
        <p:nvPr/>
      </p:nvGrpSpPr>
      <p:grpSpPr>
        <a:xfrm>
          <a:off x="0" y="0"/>
          <a:ext cx="0" cy="0"/>
          <a:chOff x="0" y="0"/>
          <a:chExt cx="0" cy="0"/>
        </a:xfrm>
      </p:grpSpPr>
      <p:sp>
        <p:nvSpPr>
          <p:cNvPr id="102" name="Imagem"/>
          <p:cNvSpPr>
            <a:spLocks noGrp="1"/>
          </p:cNvSpPr>
          <p:nvPr>
            <p:ph type="pic" idx="21"/>
          </p:nvPr>
        </p:nvSpPr>
        <p:spPr>
          <a:xfrm>
            <a:off x="-1" y="3221434"/>
            <a:ext cx="7556501" cy="5040291"/>
          </a:xfrm>
          <a:prstGeom prst="rect">
            <a:avLst/>
          </a:prstGeom>
        </p:spPr>
        <p:txBody>
          <a:bodyPr lIns="91439" tIns="45719" rIns="91439" bIns="45719">
            <a:noAutofit/>
          </a:bodyPr>
          <a:lstStyle/>
          <a:p>
            <a:endParaRPr/>
          </a:p>
        </p:txBody>
      </p:sp>
      <p:sp>
        <p:nvSpPr>
          <p:cNvPr id="103" name="Número do diapositivo"/>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110" name="Número do diapositivo"/>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grafia - horizontal">
    <p:spTree>
      <p:nvGrpSpPr>
        <p:cNvPr id="1" name=""/>
        <p:cNvGrpSpPr/>
        <p:nvPr/>
      </p:nvGrpSpPr>
      <p:grpSpPr>
        <a:xfrm>
          <a:off x="0" y="0"/>
          <a:ext cx="0" cy="0"/>
          <a:chOff x="0" y="0"/>
          <a:chExt cx="0" cy="0"/>
        </a:xfrm>
      </p:grpSpPr>
      <p:sp>
        <p:nvSpPr>
          <p:cNvPr id="20" name="Imagem"/>
          <p:cNvSpPr>
            <a:spLocks noGrp="1"/>
          </p:cNvSpPr>
          <p:nvPr>
            <p:ph type="pic" sz="half" idx="21"/>
          </p:nvPr>
        </p:nvSpPr>
        <p:spPr>
          <a:xfrm>
            <a:off x="968176" y="3209627"/>
            <a:ext cx="5620148" cy="3748717"/>
          </a:xfrm>
          <a:prstGeom prst="rect">
            <a:avLst/>
          </a:prstGeom>
        </p:spPr>
        <p:txBody>
          <a:bodyPr lIns="91439" tIns="45719" rIns="91439" bIns="45719">
            <a:noAutofit/>
          </a:bodyPr>
          <a:lstStyle/>
          <a:p>
            <a:endParaRPr/>
          </a:p>
        </p:txBody>
      </p:sp>
      <p:sp>
        <p:nvSpPr>
          <p:cNvPr id="21" name="Texto do título"/>
          <p:cNvSpPr txBox="1">
            <a:spLocks noGrp="1"/>
          </p:cNvSpPr>
          <p:nvPr>
            <p:ph type="title"/>
          </p:nvPr>
        </p:nvSpPr>
        <p:spPr>
          <a:xfrm>
            <a:off x="196783" y="6169256"/>
            <a:ext cx="7162934" cy="621838"/>
          </a:xfrm>
          <a:prstGeom prst="rect">
            <a:avLst/>
          </a:prstGeom>
        </p:spPr>
        <p:txBody>
          <a:bodyPr/>
          <a:lstStyle/>
          <a:p>
            <a:r>
              <a:t>Texto do título</a:t>
            </a:r>
          </a:p>
        </p:txBody>
      </p:sp>
      <p:sp>
        <p:nvSpPr>
          <p:cNvPr id="22" name="Nível um…"/>
          <p:cNvSpPr txBox="1">
            <a:spLocks noGrp="1"/>
          </p:cNvSpPr>
          <p:nvPr>
            <p:ph type="body" sz="quarter" idx="1"/>
          </p:nvPr>
        </p:nvSpPr>
        <p:spPr>
          <a:xfrm>
            <a:off x="196783" y="6767479"/>
            <a:ext cx="7162934" cy="491960"/>
          </a:xfrm>
          <a:prstGeom prst="rect">
            <a:avLst/>
          </a:prstGeom>
        </p:spPr>
        <p:txBody>
          <a:bodyPr/>
          <a:lstStyle/>
          <a:p>
            <a:r>
              <a:t>Nível um</a:t>
            </a:r>
          </a:p>
          <a:p>
            <a:pPr lvl="1"/>
            <a:r>
              <a:t>Nível dois</a:t>
            </a:r>
          </a:p>
          <a:p>
            <a:pPr lvl="2"/>
            <a:r>
              <a:t>Nível três</a:t>
            </a:r>
          </a:p>
          <a:p>
            <a:pPr lvl="3"/>
            <a:r>
              <a:t>Nível quatro</a:t>
            </a:r>
          </a:p>
          <a:p>
            <a:pPr lvl="4"/>
            <a:r>
              <a:t>Nível cinco</a:t>
            </a:r>
          </a:p>
        </p:txBody>
      </p:sp>
      <p:sp>
        <p:nvSpPr>
          <p:cNvPr id="23" name="Número do diapositivo"/>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 centro">
    <p:spTree>
      <p:nvGrpSpPr>
        <p:cNvPr id="1" name=""/>
        <p:cNvGrpSpPr/>
        <p:nvPr/>
      </p:nvGrpSpPr>
      <p:grpSpPr>
        <a:xfrm>
          <a:off x="0" y="0"/>
          <a:ext cx="0" cy="0"/>
          <a:chOff x="0" y="0"/>
          <a:chExt cx="0" cy="0"/>
        </a:xfrm>
      </p:grpSpPr>
      <p:sp>
        <p:nvSpPr>
          <p:cNvPr id="30" name="Texto do título"/>
          <p:cNvSpPr txBox="1">
            <a:spLocks noGrp="1"/>
          </p:cNvSpPr>
          <p:nvPr>
            <p:ph type="title"/>
          </p:nvPr>
        </p:nvSpPr>
        <p:spPr>
          <a:xfrm>
            <a:off x="550994" y="4626471"/>
            <a:ext cx="6454512" cy="1440458"/>
          </a:xfrm>
          <a:prstGeom prst="rect">
            <a:avLst/>
          </a:prstGeom>
        </p:spPr>
        <p:txBody>
          <a:bodyPr anchor="ctr"/>
          <a:lstStyle/>
          <a:p>
            <a:r>
              <a:t>Texto do título</a:t>
            </a:r>
          </a:p>
        </p:txBody>
      </p:sp>
      <p:sp>
        <p:nvSpPr>
          <p:cNvPr id="31" name="Número do diapositivo"/>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grafia - vertical">
    <p:spTree>
      <p:nvGrpSpPr>
        <p:cNvPr id="1" name=""/>
        <p:cNvGrpSpPr/>
        <p:nvPr/>
      </p:nvGrpSpPr>
      <p:grpSpPr>
        <a:xfrm>
          <a:off x="0" y="0"/>
          <a:ext cx="0" cy="0"/>
          <a:chOff x="0" y="0"/>
          <a:chExt cx="0" cy="0"/>
        </a:xfrm>
      </p:grpSpPr>
      <p:sp>
        <p:nvSpPr>
          <p:cNvPr id="38" name="Imagem"/>
          <p:cNvSpPr>
            <a:spLocks noGrp="1"/>
          </p:cNvSpPr>
          <p:nvPr>
            <p:ph type="pic" sz="half" idx="21"/>
          </p:nvPr>
        </p:nvSpPr>
        <p:spPr>
          <a:xfrm>
            <a:off x="2463733" y="3563838"/>
            <a:ext cx="5348587" cy="3565725"/>
          </a:xfrm>
          <a:prstGeom prst="rect">
            <a:avLst/>
          </a:prstGeom>
        </p:spPr>
        <p:txBody>
          <a:bodyPr lIns="91439" tIns="45719" rIns="91439" bIns="45719">
            <a:noAutofit/>
          </a:bodyPr>
          <a:lstStyle/>
          <a:p>
            <a:endParaRPr/>
          </a:p>
        </p:txBody>
      </p:sp>
      <p:sp>
        <p:nvSpPr>
          <p:cNvPr id="39" name="Texto do título"/>
          <p:cNvSpPr txBox="1">
            <a:spLocks noGrp="1"/>
          </p:cNvSpPr>
          <p:nvPr>
            <p:ph type="title"/>
          </p:nvPr>
        </p:nvSpPr>
        <p:spPr>
          <a:xfrm>
            <a:off x="511637" y="3516610"/>
            <a:ext cx="3168222" cy="1719892"/>
          </a:xfrm>
          <a:prstGeom prst="rect">
            <a:avLst/>
          </a:prstGeom>
        </p:spPr>
        <p:txBody>
          <a:bodyPr/>
          <a:lstStyle>
            <a:lvl1pPr>
              <a:defRPr sz="6400"/>
            </a:lvl1pPr>
          </a:lstStyle>
          <a:p>
            <a:r>
              <a:t>Texto do título</a:t>
            </a:r>
          </a:p>
        </p:txBody>
      </p:sp>
      <p:sp>
        <p:nvSpPr>
          <p:cNvPr id="40" name="Nível um…"/>
          <p:cNvSpPr txBox="1">
            <a:spLocks noGrp="1"/>
          </p:cNvSpPr>
          <p:nvPr>
            <p:ph type="body" sz="quarter" idx="1"/>
          </p:nvPr>
        </p:nvSpPr>
        <p:spPr>
          <a:xfrm>
            <a:off x="511637" y="5244372"/>
            <a:ext cx="3168222" cy="1774992"/>
          </a:xfrm>
          <a:prstGeom prst="rect">
            <a:avLst/>
          </a:prstGeom>
        </p:spPr>
        <p:txBody>
          <a:bodyPr/>
          <a:lstStyle/>
          <a:p>
            <a:r>
              <a:t>Nível um</a:t>
            </a:r>
          </a:p>
          <a:p>
            <a:pPr lvl="1"/>
            <a:r>
              <a:t>Nível dois</a:t>
            </a:r>
          </a:p>
          <a:p>
            <a:pPr lvl="2"/>
            <a:r>
              <a:t>Nível três</a:t>
            </a:r>
          </a:p>
          <a:p>
            <a:pPr lvl="3"/>
            <a:r>
              <a:t>Nível quatro</a:t>
            </a:r>
          </a:p>
          <a:p>
            <a:pPr lvl="4"/>
            <a:r>
              <a:t>Nível cinco</a:t>
            </a:r>
          </a:p>
        </p:txBody>
      </p:sp>
      <p:sp>
        <p:nvSpPr>
          <p:cNvPr id="41" name="Número do diapositivo"/>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 topo">
    <p:spTree>
      <p:nvGrpSpPr>
        <p:cNvPr id="1" name=""/>
        <p:cNvGrpSpPr/>
        <p:nvPr/>
      </p:nvGrpSpPr>
      <p:grpSpPr>
        <a:xfrm>
          <a:off x="0" y="0"/>
          <a:ext cx="0" cy="0"/>
          <a:chOff x="0" y="0"/>
          <a:chExt cx="0" cy="0"/>
        </a:xfrm>
      </p:grpSpPr>
      <p:sp>
        <p:nvSpPr>
          <p:cNvPr id="48" name="Texto do título"/>
          <p:cNvSpPr txBox="1">
            <a:spLocks noGrp="1"/>
          </p:cNvSpPr>
          <p:nvPr>
            <p:ph type="title"/>
          </p:nvPr>
        </p:nvSpPr>
        <p:spPr>
          <a:xfrm>
            <a:off x="523444" y="3331633"/>
            <a:ext cx="6509612" cy="708422"/>
          </a:xfrm>
          <a:prstGeom prst="rect">
            <a:avLst/>
          </a:prstGeom>
        </p:spPr>
        <p:txBody>
          <a:bodyPr anchor="ctr"/>
          <a:lstStyle/>
          <a:p>
            <a:r>
              <a:t>Texto do título</a:t>
            </a:r>
          </a:p>
        </p:txBody>
      </p:sp>
      <p:sp>
        <p:nvSpPr>
          <p:cNvPr id="49" name="Número do diapositivo"/>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e alíneas">
    <p:spTree>
      <p:nvGrpSpPr>
        <p:cNvPr id="1" name=""/>
        <p:cNvGrpSpPr/>
        <p:nvPr/>
      </p:nvGrpSpPr>
      <p:grpSpPr>
        <a:xfrm>
          <a:off x="0" y="0"/>
          <a:ext cx="0" cy="0"/>
          <a:chOff x="0" y="0"/>
          <a:chExt cx="0" cy="0"/>
        </a:xfrm>
      </p:grpSpPr>
      <p:sp>
        <p:nvSpPr>
          <p:cNvPr id="56" name="Texto do título"/>
          <p:cNvSpPr txBox="1">
            <a:spLocks noGrp="1"/>
          </p:cNvSpPr>
          <p:nvPr>
            <p:ph type="title"/>
          </p:nvPr>
        </p:nvSpPr>
        <p:spPr>
          <a:xfrm>
            <a:off x="523444" y="3331633"/>
            <a:ext cx="6509612" cy="708422"/>
          </a:xfrm>
          <a:prstGeom prst="rect">
            <a:avLst/>
          </a:prstGeom>
        </p:spPr>
        <p:txBody>
          <a:bodyPr anchor="ctr"/>
          <a:lstStyle/>
          <a:p>
            <a:r>
              <a:t>Texto do título</a:t>
            </a:r>
          </a:p>
        </p:txBody>
      </p:sp>
      <p:sp>
        <p:nvSpPr>
          <p:cNvPr id="57" name="Nível um…"/>
          <p:cNvSpPr txBox="1">
            <a:spLocks noGrp="1"/>
          </p:cNvSpPr>
          <p:nvPr>
            <p:ph type="body" sz="half" idx="1"/>
          </p:nvPr>
        </p:nvSpPr>
        <p:spPr>
          <a:xfrm>
            <a:off x="523444" y="4197482"/>
            <a:ext cx="6509612" cy="2880916"/>
          </a:xfrm>
          <a:prstGeom prst="rect">
            <a:avLst/>
          </a:prstGeom>
        </p:spPr>
        <p:txBody>
          <a:bodyPr anchor="ctr"/>
          <a:lstStyle>
            <a:lvl1pPr marL="476250" indent="-476250" algn="l">
              <a:spcBef>
                <a:spcPts val="4500"/>
              </a:spcBef>
              <a:buSzPct val="125000"/>
              <a:buChar char="•"/>
              <a:defRPr sz="3600"/>
            </a:lvl1pPr>
            <a:lvl2pPr marL="1111250" indent="-476250" algn="l">
              <a:spcBef>
                <a:spcPts val="4500"/>
              </a:spcBef>
              <a:buSzPct val="125000"/>
              <a:buChar char="•"/>
              <a:defRPr sz="3600"/>
            </a:lvl2pPr>
            <a:lvl3pPr marL="1746250" indent="-476250" algn="l">
              <a:spcBef>
                <a:spcPts val="4500"/>
              </a:spcBef>
              <a:buSzPct val="125000"/>
              <a:buChar char="•"/>
              <a:defRPr sz="3600"/>
            </a:lvl3pPr>
            <a:lvl4pPr marL="2381250" indent="-476250" algn="l">
              <a:spcBef>
                <a:spcPts val="4500"/>
              </a:spcBef>
              <a:buSzPct val="125000"/>
              <a:buChar char="•"/>
              <a:defRPr sz="3600"/>
            </a:lvl4pPr>
            <a:lvl5pPr marL="3016250" indent="-476250" algn="l">
              <a:spcBef>
                <a:spcPts val="4500"/>
              </a:spcBef>
              <a:buSzPct val="125000"/>
              <a:buChar char="•"/>
              <a:defRPr sz="3600"/>
            </a:lvl5pPr>
          </a:lstStyle>
          <a:p>
            <a:r>
              <a:t>Nível um</a:t>
            </a:r>
          </a:p>
          <a:p>
            <a:pPr lvl="1"/>
            <a:r>
              <a:t>Nível dois</a:t>
            </a:r>
          </a:p>
          <a:p>
            <a:pPr lvl="2"/>
            <a:r>
              <a:t>Nível três</a:t>
            </a:r>
          </a:p>
          <a:p>
            <a:pPr lvl="3"/>
            <a:r>
              <a:t>Nível quatro</a:t>
            </a:r>
          </a:p>
          <a:p>
            <a:pPr lvl="4"/>
            <a:r>
              <a:t>Nível cinco</a:t>
            </a:r>
          </a:p>
        </p:txBody>
      </p:sp>
      <p:sp>
        <p:nvSpPr>
          <p:cNvPr id="58" name="Número do diapositivo"/>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alíneas e fotografia">
    <p:spTree>
      <p:nvGrpSpPr>
        <p:cNvPr id="1" name=""/>
        <p:cNvGrpSpPr/>
        <p:nvPr/>
      </p:nvGrpSpPr>
      <p:grpSpPr>
        <a:xfrm>
          <a:off x="0" y="0"/>
          <a:ext cx="0" cy="0"/>
          <a:chOff x="0" y="0"/>
          <a:chExt cx="0" cy="0"/>
        </a:xfrm>
      </p:grpSpPr>
      <p:sp>
        <p:nvSpPr>
          <p:cNvPr id="65" name="Imagem"/>
          <p:cNvSpPr>
            <a:spLocks noGrp="1"/>
          </p:cNvSpPr>
          <p:nvPr>
            <p:ph type="pic" sz="quarter" idx="21"/>
          </p:nvPr>
        </p:nvSpPr>
        <p:spPr>
          <a:xfrm>
            <a:off x="3396489" y="4197482"/>
            <a:ext cx="4321374" cy="2880916"/>
          </a:xfrm>
          <a:prstGeom prst="rect">
            <a:avLst/>
          </a:prstGeom>
        </p:spPr>
        <p:txBody>
          <a:bodyPr lIns="91439" tIns="45719" rIns="91439" bIns="45719">
            <a:noAutofit/>
          </a:bodyPr>
          <a:lstStyle/>
          <a:p>
            <a:endParaRPr/>
          </a:p>
        </p:txBody>
      </p:sp>
      <p:sp>
        <p:nvSpPr>
          <p:cNvPr id="66" name="Texto do título"/>
          <p:cNvSpPr txBox="1">
            <a:spLocks noGrp="1"/>
          </p:cNvSpPr>
          <p:nvPr>
            <p:ph type="title"/>
          </p:nvPr>
        </p:nvSpPr>
        <p:spPr>
          <a:xfrm>
            <a:off x="523444" y="3331633"/>
            <a:ext cx="6509612" cy="708422"/>
          </a:xfrm>
          <a:prstGeom prst="rect">
            <a:avLst/>
          </a:prstGeom>
        </p:spPr>
        <p:txBody>
          <a:bodyPr anchor="ctr"/>
          <a:lstStyle/>
          <a:p>
            <a:r>
              <a:t>Texto do título</a:t>
            </a:r>
          </a:p>
        </p:txBody>
      </p:sp>
      <p:sp>
        <p:nvSpPr>
          <p:cNvPr id="67" name="Nível um…"/>
          <p:cNvSpPr txBox="1">
            <a:spLocks noGrp="1"/>
          </p:cNvSpPr>
          <p:nvPr>
            <p:ph type="body" sz="quarter" idx="1"/>
          </p:nvPr>
        </p:nvSpPr>
        <p:spPr>
          <a:xfrm>
            <a:off x="523444" y="4197482"/>
            <a:ext cx="3168222" cy="2880916"/>
          </a:xfrm>
          <a:prstGeom prst="rect">
            <a:avLst/>
          </a:prstGeom>
        </p:spPr>
        <p:txBody>
          <a:bodyPr anchor="ctr"/>
          <a:lstStyle>
            <a:lvl1pPr marL="411747" indent="-411747" algn="l">
              <a:spcBef>
                <a:spcPts val="3500"/>
              </a:spcBef>
              <a:buSzPct val="125000"/>
              <a:buChar char="•"/>
              <a:defRPr sz="2800"/>
            </a:lvl1pPr>
            <a:lvl2pPr marL="970547" indent="-411747" algn="l">
              <a:spcBef>
                <a:spcPts val="3500"/>
              </a:spcBef>
              <a:buSzPct val="125000"/>
              <a:buChar char="•"/>
              <a:defRPr sz="2800"/>
            </a:lvl2pPr>
            <a:lvl3pPr marL="1529347" indent="-411747" algn="l">
              <a:spcBef>
                <a:spcPts val="3500"/>
              </a:spcBef>
              <a:buSzPct val="125000"/>
              <a:buChar char="•"/>
              <a:defRPr sz="2800"/>
            </a:lvl3pPr>
            <a:lvl4pPr marL="2088147" indent="-411747" algn="l">
              <a:spcBef>
                <a:spcPts val="3500"/>
              </a:spcBef>
              <a:buSzPct val="125000"/>
              <a:buChar char="•"/>
              <a:defRPr sz="2800"/>
            </a:lvl4pPr>
            <a:lvl5pPr marL="2646947" indent="-411747" algn="l">
              <a:spcBef>
                <a:spcPts val="3500"/>
              </a:spcBef>
              <a:buSzPct val="125000"/>
              <a:buChar char="•"/>
              <a:defRPr sz="2800"/>
            </a:lvl5pPr>
          </a:lstStyle>
          <a:p>
            <a:r>
              <a:t>Nível um</a:t>
            </a:r>
          </a:p>
          <a:p>
            <a:pPr lvl="1"/>
            <a:r>
              <a:t>Nível dois</a:t>
            </a:r>
          </a:p>
          <a:p>
            <a:pPr lvl="2"/>
            <a:r>
              <a:t>Nível três</a:t>
            </a:r>
          </a:p>
          <a:p>
            <a:pPr lvl="3"/>
            <a:r>
              <a:t>Nível quatro</a:t>
            </a:r>
          </a:p>
          <a:p>
            <a:pPr lvl="4"/>
            <a:r>
              <a:t>Nível cinco</a:t>
            </a:r>
          </a:p>
        </p:txBody>
      </p:sp>
      <p:sp>
        <p:nvSpPr>
          <p:cNvPr id="68" name="Número do diapositivo"/>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Marcas">
    <p:spTree>
      <p:nvGrpSpPr>
        <p:cNvPr id="1" name=""/>
        <p:cNvGrpSpPr/>
        <p:nvPr/>
      </p:nvGrpSpPr>
      <p:grpSpPr>
        <a:xfrm>
          <a:off x="0" y="0"/>
          <a:ext cx="0" cy="0"/>
          <a:chOff x="0" y="0"/>
          <a:chExt cx="0" cy="0"/>
        </a:xfrm>
      </p:grpSpPr>
      <p:sp>
        <p:nvSpPr>
          <p:cNvPr id="75" name="Nível um…"/>
          <p:cNvSpPr txBox="1">
            <a:spLocks noGrp="1"/>
          </p:cNvSpPr>
          <p:nvPr>
            <p:ph type="body" sz="half" idx="1"/>
          </p:nvPr>
        </p:nvSpPr>
        <p:spPr>
          <a:xfrm>
            <a:off x="523444" y="3772429"/>
            <a:ext cx="6509612" cy="3148542"/>
          </a:xfrm>
          <a:prstGeom prst="rect">
            <a:avLst/>
          </a:prstGeom>
        </p:spPr>
        <p:txBody>
          <a:bodyPr anchor="ctr"/>
          <a:lstStyle>
            <a:lvl1pPr marL="476250" indent="-476250" algn="l">
              <a:spcBef>
                <a:spcPts val="4500"/>
              </a:spcBef>
              <a:buSzPct val="125000"/>
              <a:buChar char="•"/>
              <a:defRPr sz="3600"/>
            </a:lvl1pPr>
            <a:lvl2pPr marL="1111250" indent="-476250" algn="l">
              <a:spcBef>
                <a:spcPts val="4500"/>
              </a:spcBef>
              <a:buSzPct val="125000"/>
              <a:buChar char="•"/>
              <a:defRPr sz="3600"/>
            </a:lvl2pPr>
            <a:lvl3pPr marL="1746250" indent="-476250" algn="l">
              <a:spcBef>
                <a:spcPts val="4500"/>
              </a:spcBef>
              <a:buSzPct val="125000"/>
              <a:buChar char="•"/>
              <a:defRPr sz="3600"/>
            </a:lvl3pPr>
            <a:lvl4pPr marL="2381250" indent="-476250" algn="l">
              <a:spcBef>
                <a:spcPts val="4500"/>
              </a:spcBef>
              <a:buSzPct val="125000"/>
              <a:buChar char="•"/>
              <a:defRPr sz="3600"/>
            </a:lvl4pPr>
            <a:lvl5pPr marL="3016250" indent="-476250" algn="l">
              <a:spcBef>
                <a:spcPts val="4500"/>
              </a:spcBef>
              <a:buSzPct val="125000"/>
              <a:buChar char="•"/>
              <a:defRPr sz="3600"/>
            </a:lvl5pPr>
          </a:lstStyle>
          <a:p>
            <a:r>
              <a:t>Nível um</a:t>
            </a:r>
          </a:p>
          <a:p>
            <a:pPr lvl="1"/>
            <a:r>
              <a:t>Nível dois</a:t>
            </a:r>
          </a:p>
          <a:p>
            <a:pPr lvl="2"/>
            <a:r>
              <a:t>Nível três</a:t>
            </a:r>
          </a:p>
          <a:p>
            <a:pPr lvl="3"/>
            <a:r>
              <a:t>Nível quatro</a:t>
            </a:r>
          </a:p>
          <a:p>
            <a:pPr lvl="4"/>
            <a:r>
              <a:t>Nível cinco</a:t>
            </a:r>
          </a:p>
        </p:txBody>
      </p:sp>
      <p:sp>
        <p:nvSpPr>
          <p:cNvPr id="76" name="Número do diapositivo"/>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grafia - 3">
    <p:spTree>
      <p:nvGrpSpPr>
        <p:cNvPr id="1" name=""/>
        <p:cNvGrpSpPr/>
        <p:nvPr/>
      </p:nvGrpSpPr>
      <p:grpSpPr>
        <a:xfrm>
          <a:off x="0" y="0"/>
          <a:ext cx="0" cy="0"/>
          <a:chOff x="0" y="0"/>
          <a:chExt cx="0" cy="0"/>
        </a:xfrm>
      </p:grpSpPr>
      <p:sp>
        <p:nvSpPr>
          <p:cNvPr id="83" name="Imagem"/>
          <p:cNvSpPr>
            <a:spLocks noGrp="1"/>
          </p:cNvSpPr>
          <p:nvPr>
            <p:ph type="pic" sz="quarter" idx="21"/>
          </p:nvPr>
        </p:nvSpPr>
        <p:spPr>
          <a:xfrm>
            <a:off x="4859582" y="5401799"/>
            <a:ext cx="2602096" cy="1735634"/>
          </a:xfrm>
          <a:prstGeom prst="rect">
            <a:avLst/>
          </a:prstGeom>
        </p:spPr>
        <p:txBody>
          <a:bodyPr lIns="91439" tIns="45719" rIns="91439" bIns="45719">
            <a:noAutofit/>
          </a:bodyPr>
          <a:lstStyle/>
          <a:p>
            <a:endParaRPr/>
          </a:p>
        </p:txBody>
      </p:sp>
      <p:sp>
        <p:nvSpPr>
          <p:cNvPr id="84" name="Imagem"/>
          <p:cNvSpPr>
            <a:spLocks noGrp="1"/>
          </p:cNvSpPr>
          <p:nvPr>
            <p:ph type="pic" sz="quarter" idx="22"/>
          </p:nvPr>
        </p:nvSpPr>
        <p:spPr>
          <a:xfrm>
            <a:off x="4738555" y="3571709"/>
            <a:ext cx="2581805" cy="1721204"/>
          </a:xfrm>
          <a:prstGeom prst="rect">
            <a:avLst/>
          </a:prstGeom>
        </p:spPr>
        <p:txBody>
          <a:bodyPr lIns="91439" tIns="45719" rIns="91439" bIns="45719">
            <a:noAutofit/>
          </a:bodyPr>
          <a:lstStyle/>
          <a:p>
            <a:endParaRPr/>
          </a:p>
        </p:txBody>
      </p:sp>
      <p:sp>
        <p:nvSpPr>
          <p:cNvPr id="85" name="Imagem"/>
          <p:cNvSpPr>
            <a:spLocks noGrp="1"/>
          </p:cNvSpPr>
          <p:nvPr>
            <p:ph type="pic" sz="half" idx="23"/>
          </p:nvPr>
        </p:nvSpPr>
        <p:spPr>
          <a:xfrm>
            <a:off x="-94457" y="3571709"/>
            <a:ext cx="5330876" cy="3553917"/>
          </a:xfrm>
          <a:prstGeom prst="rect">
            <a:avLst/>
          </a:prstGeom>
        </p:spPr>
        <p:txBody>
          <a:bodyPr lIns="91439" tIns="45719" rIns="91439" bIns="45719">
            <a:noAutofit/>
          </a:bodyPr>
          <a:lstStyle/>
          <a:p>
            <a:endParaRPr/>
          </a:p>
        </p:txBody>
      </p:sp>
      <p:sp>
        <p:nvSpPr>
          <p:cNvPr id="86" name="Número do diapositivo"/>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550994" y="3933792"/>
            <a:ext cx="6454512" cy="144045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nchor="b">
            <a:normAutofit/>
          </a:bodyPr>
          <a:lstStyle/>
          <a:p>
            <a:r>
              <a:t>Texto do título</a:t>
            </a:r>
          </a:p>
        </p:txBody>
      </p:sp>
      <p:sp>
        <p:nvSpPr>
          <p:cNvPr id="3" name="Nível um…"/>
          <p:cNvSpPr txBox="1">
            <a:spLocks noGrp="1"/>
          </p:cNvSpPr>
          <p:nvPr>
            <p:ph type="body" idx="1"/>
          </p:nvPr>
        </p:nvSpPr>
        <p:spPr>
          <a:xfrm>
            <a:off x="550994" y="5413606"/>
            <a:ext cx="6454512" cy="49196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normAutofit/>
          </a:bodyPr>
          <a:lstStyle/>
          <a:p>
            <a:r>
              <a:t>Nível um</a:t>
            </a:r>
          </a:p>
          <a:p>
            <a:pPr lvl="1"/>
            <a:r>
              <a:t>Nível dois</a:t>
            </a:r>
          </a:p>
          <a:p>
            <a:pPr lvl="2"/>
            <a:r>
              <a:t>Nível três</a:t>
            </a:r>
          </a:p>
          <a:p>
            <a:pPr lvl="3"/>
            <a:r>
              <a:t>Nível quatro</a:t>
            </a:r>
          </a:p>
          <a:p>
            <a:pPr lvl="4"/>
            <a:r>
              <a:t>Nível cinco</a:t>
            </a:r>
          </a:p>
        </p:txBody>
      </p:sp>
      <p:sp>
        <p:nvSpPr>
          <p:cNvPr id="4" name="Número do diapositivo"/>
          <p:cNvSpPr txBox="1">
            <a:spLocks noGrp="1"/>
          </p:cNvSpPr>
          <p:nvPr>
            <p:ph type="sldNum" sz="quarter" idx="2"/>
          </p:nvPr>
        </p:nvSpPr>
        <p:spPr>
          <a:xfrm>
            <a:off x="3627087" y="7275181"/>
            <a:ext cx="298390" cy="304255"/>
          </a:xfrm>
          <a:prstGeom prst="rect">
            <a:avLst/>
          </a:prstGeom>
          <a:ln w="3175">
            <a:miter lim="400000"/>
          </a:ln>
        </p:spPr>
        <p:txBody>
          <a:bodyPr wrap="none" lIns="15742" tIns="15742" rIns="15742" bIns="15742">
            <a:spAutoFit/>
          </a:bodyPr>
          <a:lstStyle>
            <a:lvl1pPr>
              <a:defRPr sz="18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1pPr>
      <a:lvl2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2pPr>
      <a:lvl3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3pPr>
      <a:lvl4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4pPr>
      <a:lvl5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5pPr>
      <a:lvl6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6pPr>
      <a:lvl7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7pPr>
      <a:lvl8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8pPr>
      <a:lvl9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9pPr>
    </p:titleStyle>
    <p:bodyStyle>
      <a:lvl1pPr marL="0" marR="0" indent="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1pPr>
      <a:lvl2pPr marL="0" marR="0" indent="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2pPr>
      <a:lvl3pPr marL="0" marR="0" indent="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3pPr>
      <a:lvl4pPr marL="0" marR="0" indent="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4pPr>
      <a:lvl5pPr marL="0" marR="0" indent="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1pPr>
      <a:lvl2pPr marL="0" marR="0" indent="2286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2pPr>
      <a:lvl3pPr marL="0" marR="0" indent="4572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3pPr>
      <a:lvl4pPr marL="0" marR="0" indent="6858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4pPr>
      <a:lvl5pPr marL="0" marR="0" indent="9144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5pPr>
      <a:lvl6pPr marL="0" marR="0" indent="11430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6pPr>
      <a:lvl7pPr marL="0" marR="0" indent="13716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7pPr>
      <a:lvl8pPr marL="0" marR="0" indent="16002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8pPr>
      <a:lvl9pPr marL="0" marR="0" indent="18288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KATRIN…"/>
          <p:cNvSpPr txBox="1"/>
          <p:nvPr/>
        </p:nvSpPr>
        <p:spPr>
          <a:xfrm>
            <a:off x="356714" y="546863"/>
            <a:ext cx="3685443" cy="10449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p>
            <a:pPr algn="l">
              <a:lnSpc>
                <a:spcPct val="90000"/>
              </a:lnSpc>
              <a:defRPr sz="3500" b="0" spc="875">
                <a:latin typeface="Helvetica"/>
                <a:ea typeface="Helvetica"/>
                <a:cs typeface="Helvetica"/>
                <a:sym typeface="Helvetica"/>
              </a:defRPr>
            </a:pPr>
            <a:r>
              <a:t>KATRIN</a:t>
            </a:r>
          </a:p>
          <a:p>
            <a:pPr algn="l">
              <a:lnSpc>
                <a:spcPct val="90000"/>
              </a:lnSpc>
              <a:defRPr sz="3500" b="0" spc="875">
                <a:latin typeface="Helvetica"/>
                <a:ea typeface="Helvetica"/>
                <a:cs typeface="Helvetica"/>
                <a:sym typeface="Helvetica"/>
              </a:defRPr>
            </a:pPr>
            <a:r>
              <a:t>KAASA</a:t>
            </a:r>
          </a:p>
        </p:txBody>
      </p:sp>
      <p:sp>
        <p:nvSpPr>
          <p:cNvPr id="120" name="STREAMING…"/>
          <p:cNvSpPr txBox="1"/>
          <p:nvPr/>
        </p:nvSpPr>
        <p:spPr>
          <a:xfrm>
            <a:off x="377202" y="1726462"/>
            <a:ext cx="3436515" cy="88711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p>
            <a:pPr algn="just">
              <a:defRPr sz="1500">
                <a:latin typeface="Helvetica"/>
                <a:ea typeface="Helvetica"/>
                <a:cs typeface="Helvetica"/>
                <a:sym typeface="Helvetica"/>
              </a:defRPr>
            </a:pPr>
            <a:r>
              <a:rPr dirty="0"/>
              <a:t>STREAMING</a:t>
            </a:r>
          </a:p>
          <a:p>
            <a:pPr algn="just">
              <a:defRPr sz="700">
                <a:latin typeface="Helvetica"/>
                <a:ea typeface="Helvetica"/>
                <a:cs typeface="Helvetica"/>
                <a:sym typeface="Helvetica"/>
              </a:defRPr>
            </a:pPr>
            <a:endParaRPr dirty="0"/>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rPr dirty="0"/>
              <a:t>2023, “Charité” - Season 4, series, co-production </a:t>
            </a:r>
            <a:r>
              <a:rPr dirty="0" err="1"/>
              <a:t>UFAFiction</a:t>
            </a:r>
            <a:r>
              <a:rPr dirty="0"/>
              <a:t>/</a:t>
            </a:r>
            <a:r>
              <a:rPr dirty="0" err="1"/>
              <a:t>Cinemate</a:t>
            </a:r>
            <a:r>
              <a:rPr dirty="0"/>
              <a:t>, Netflix</a:t>
            </a:r>
          </a:p>
          <a:p>
            <a:pPr algn="just">
              <a:defRPr sz="1500">
                <a:latin typeface="Helvetica"/>
                <a:ea typeface="Helvetica"/>
                <a:cs typeface="Helvetica"/>
                <a:sym typeface="Helvetica"/>
              </a:defRPr>
            </a:pPr>
            <a:endParaRPr dirty="0"/>
          </a:p>
          <a:p>
            <a:pPr algn="just">
              <a:defRPr sz="1500">
                <a:latin typeface="Helvetica"/>
                <a:ea typeface="Helvetica"/>
                <a:cs typeface="Helvetica"/>
                <a:sym typeface="Helvetica"/>
              </a:defRPr>
            </a:pPr>
            <a:r>
              <a:rPr dirty="0"/>
              <a:t>CINEMA</a:t>
            </a:r>
          </a:p>
          <a:p>
            <a:pPr algn="just">
              <a:defRPr sz="700">
                <a:latin typeface="Helvetica"/>
                <a:ea typeface="Helvetica"/>
                <a:cs typeface="Helvetica"/>
                <a:sym typeface="Helvetica"/>
              </a:defRPr>
            </a:pPr>
            <a:endParaRPr dirty="0"/>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rPr dirty="0"/>
              <a:t>2022, “O </a:t>
            </a:r>
            <a:r>
              <a:rPr dirty="0" err="1"/>
              <a:t>Teu</a:t>
            </a:r>
            <a:r>
              <a:rPr dirty="0"/>
              <a:t> </a:t>
            </a:r>
            <a:r>
              <a:rPr dirty="0" err="1"/>
              <a:t>Rosto</a:t>
            </a:r>
            <a:r>
              <a:rPr dirty="0"/>
              <a:t> </a:t>
            </a:r>
            <a:r>
              <a:rPr dirty="0" err="1"/>
              <a:t>Será</a:t>
            </a:r>
            <a:r>
              <a:rPr dirty="0"/>
              <a:t> o Último”, Directed by Luís Filipe Rocha, </a:t>
            </a:r>
            <a:r>
              <a:rPr dirty="0" err="1"/>
              <a:t>Ukbar</a:t>
            </a:r>
            <a:r>
              <a:rPr dirty="0"/>
              <a:t> </a:t>
            </a:r>
            <a:r>
              <a:rPr dirty="0" err="1"/>
              <a:t>Filmes</a:t>
            </a:r>
            <a:endParaRPr dirty="0"/>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rPr dirty="0"/>
              <a:t>2018, ”</a:t>
            </a:r>
            <a:r>
              <a:rPr dirty="0" err="1"/>
              <a:t>Submissão</a:t>
            </a:r>
            <a:r>
              <a:rPr dirty="0"/>
              <a:t>”, Directed by Leonardo António</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rPr dirty="0"/>
              <a:t>2015, “O Dia do Meu Casamento”, Directed by Anabela Moreira and João </a:t>
            </a:r>
            <a:r>
              <a:rPr dirty="0" err="1"/>
              <a:t>Canijo</a:t>
            </a:r>
            <a:r>
              <a:rPr dirty="0"/>
              <a:t>, Midas </a:t>
            </a:r>
            <a:r>
              <a:rPr dirty="0" err="1"/>
              <a:t>Filmes</a:t>
            </a:r>
            <a:endParaRPr dirty="0"/>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rPr dirty="0"/>
              <a:t>2014, “Time Zone”, Directed by Pedro Palma</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rPr dirty="0"/>
              <a:t>2011, “Zoo”, Curta-</a:t>
            </a:r>
            <a:r>
              <a:rPr dirty="0" err="1"/>
              <a:t>Metragem</a:t>
            </a:r>
            <a:r>
              <a:rPr dirty="0"/>
              <a:t>, Directed by Margarida Leitão, </a:t>
            </a:r>
            <a:r>
              <a:rPr dirty="0" err="1"/>
              <a:t>Ukbar</a:t>
            </a:r>
            <a:r>
              <a:rPr dirty="0"/>
              <a:t> </a:t>
            </a:r>
            <a:r>
              <a:rPr dirty="0" err="1"/>
              <a:t>Filmes</a:t>
            </a:r>
            <a:endParaRPr dirty="0"/>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rPr dirty="0"/>
              <a:t>2007, “Wrap-a-Round”, Short, Directed by Eduardo Abrantes, </a:t>
            </a:r>
            <a:r>
              <a:rPr dirty="0" err="1"/>
              <a:t>Produção</a:t>
            </a:r>
            <a:r>
              <a:rPr dirty="0"/>
              <a:t> CAM Gulbenkian</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rPr dirty="0"/>
              <a:t>2006, “Do Outro Lado do Mundo”, Directed by Leandro Ferreira, </a:t>
            </a:r>
            <a:r>
              <a:rPr dirty="0" err="1"/>
              <a:t>Produção</a:t>
            </a:r>
            <a:r>
              <a:rPr dirty="0"/>
              <a:t> Continental </a:t>
            </a:r>
            <a:r>
              <a:rPr dirty="0" err="1"/>
              <a:t>Filmes</a:t>
            </a:r>
            <a:endParaRPr dirty="0"/>
          </a:p>
          <a:p>
            <a:pPr algn="just">
              <a:lnSpc>
                <a:spcPct val="150000"/>
              </a:lnSpc>
              <a:defRPr sz="1100" b="0">
                <a:latin typeface="Helvetica"/>
                <a:ea typeface="Helvetica"/>
                <a:cs typeface="Helvetica"/>
                <a:sym typeface="Helvetica"/>
              </a:defRPr>
            </a:pPr>
            <a:endParaRPr dirty="0"/>
          </a:p>
          <a:p>
            <a:pPr algn="just">
              <a:defRPr sz="1500">
                <a:latin typeface="Helvetica"/>
                <a:ea typeface="Helvetica"/>
                <a:cs typeface="Helvetica"/>
                <a:sym typeface="Helvetica"/>
              </a:defRPr>
            </a:pPr>
            <a:r>
              <a:rPr dirty="0"/>
              <a:t>THEATER</a:t>
            </a:r>
          </a:p>
          <a:p>
            <a:pPr algn="just">
              <a:defRPr sz="700">
                <a:latin typeface="Helvetica"/>
                <a:ea typeface="Helvetica"/>
                <a:cs typeface="Helvetica"/>
                <a:sym typeface="Helvetica"/>
              </a:defRPr>
            </a:pPr>
            <a:endParaRPr dirty="0"/>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rPr lang="pt-PT" dirty="0"/>
              <a:t>2025, “</a:t>
            </a:r>
            <a:r>
              <a:rPr lang="pt-PT" sz="1100" b="0" dirty="0">
                <a:sym typeface="Helvetica"/>
              </a:rPr>
              <a:t>Enciclopédia da Vida Sexual”, </a:t>
            </a:r>
            <a:r>
              <a:rPr lang="pt-PT" sz="1100" b="0" dirty="0" err="1">
                <a:sym typeface="Helvetica"/>
              </a:rPr>
              <a:t>staging</a:t>
            </a:r>
            <a:r>
              <a:rPr lang="pt-PT" sz="1100" b="0" dirty="0">
                <a:sym typeface="Helvetica"/>
              </a:rPr>
              <a:t> </a:t>
            </a:r>
            <a:r>
              <a:rPr lang="pt-PT" sz="1100" b="0" dirty="0" err="1">
                <a:sym typeface="Helvetica"/>
              </a:rPr>
              <a:t>by</a:t>
            </a:r>
            <a:r>
              <a:rPr lang="pt-PT" sz="1100" b="0" dirty="0">
                <a:sym typeface="Helvetica"/>
              </a:rPr>
              <a:t> Pedro Gil, CCB</a:t>
            </a:r>
            <a:endParaRPr lang="pt-PT" dirty="0"/>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rPr dirty="0"/>
              <a:t>2022, “A Reconquista de </a:t>
            </a:r>
            <a:r>
              <a:rPr dirty="0" err="1"/>
              <a:t>Olivenza</a:t>
            </a:r>
            <a:r>
              <a:rPr dirty="0"/>
              <a:t>”, staging by Ricardo Neves-Neves and Filipe Raposo, produced by </a:t>
            </a:r>
            <a:r>
              <a:rPr dirty="0" err="1"/>
              <a:t>Culturproject</a:t>
            </a:r>
            <a:r>
              <a:rPr dirty="0"/>
              <a:t> Nuno Pratas, São Luiz Teatro Municipal</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rPr dirty="0"/>
              <a:t>2022, “</a:t>
            </a:r>
            <a:r>
              <a:rPr dirty="0" err="1"/>
              <a:t>Não</a:t>
            </a:r>
            <a:r>
              <a:rPr dirty="0"/>
              <a:t> me </a:t>
            </a:r>
            <a:r>
              <a:rPr dirty="0" err="1"/>
              <a:t>faças</a:t>
            </a:r>
            <a:r>
              <a:rPr dirty="0"/>
              <a:t> </a:t>
            </a:r>
            <a:r>
              <a:rPr dirty="0" err="1"/>
              <a:t>perder</a:t>
            </a:r>
            <a:r>
              <a:rPr dirty="0"/>
              <a:t> tempo”, Text by Luís António Coelho, Staging and Dramaturgy Rui Neto, Teatro Aberto</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rPr dirty="0"/>
              <a:t>2021, “</a:t>
            </a:r>
            <a:r>
              <a:rPr dirty="0" err="1"/>
              <a:t>Cenas</a:t>
            </a:r>
            <a:r>
              <a:rPr dirty="0"/>
              <a:t> da Vida Conjugal", Staging by Rita Calçada Bastos, Close2Paradise, São Luiz Teatro Municipal - room Mário Viegas</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rPr dirty="0"/>
              <a:t>2021, ”O Jardim das </a:t>
            </a:r>
            <a:r>
              <a:rPr dirty="0" err="1"/>
              <a:t>Cerejeiras</a:t>
            </a:r>
            <a:r>
              <a:rPr dirty="0"/>
              <a:t>”, by Anton </a:t>
            </a:r>
            <a:r>
              <a:rPr dirty="0" err="1"/>
              <a:t>Tchékov</a:t>
            </a:r>
            <a:r>
              <a:rPr dirty="0"/>
              <a:t>, Staging by José Peixoto, Produced by Teatro dos </a:t>
            </a:r>
            <a:r>
              <a:rPr dirty="0" err="1"/>
              <a:t>Aloés</a:t>
            </a:r>
            <a:r>
              <a:rPr dirty="0"/>
              <a:t>, </a:t>
            </a:r>
            <a:r>
              <a:rPr dirty="0" err="1"/>
              <a:t>Recreios</a:t>
            </a:r>
            <a:r>
              <a:rPr dirty="0"/>
              <a:t> da Amadora</a:t>
            </a:r>
          </a:p>
        </p:txBody>
      </p:sp>
      <p:sp>
        <p:nvSpPr>
          <p:cNvPr id="121" name="CONTACTS"/>
          <p:cNvSpPr txBox="1"/>
          <p:nvPr/>
        </p:nvSpPr>
        <p:spPr>
          <a:xfrm>
            <a:off x="4269164" y="5863849"/>
            <a:ext cx="2910134" cy="26008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lvl1pPr algn="l">
              <a:defRPr sz="1500">
                <a:latin typeface="Helvetica"/>
                <a:ea typeface="Helvetica"/>
                <a:cs typeface="Helvetica"/>
                <a:sym typeface="Helvetica"/>
              </a:defRPr>
            </a:lvl1pPr>
          </a:lstStyle>
          <a:p>
            <a:r>
              <a:rPr dirty="0"/>
              <a:t>CONTACTS</a:t>
            </a:r>
          </a:p>
        </p:txBody>
      </p:sp>
      <p:sp>
        <p:nvSpPr>
          <p:cNvPr id="122" name="(351) 218 288 574…"/>
          <p:cNvSpPr txBox="1"/>
          <p:nvPr/>
        </p:nvSpPr>
        <p:spPr>
          <a:xfrm>
            <a:off x="4262217" y="6162029"/>
            <a:ext cx="2924028" cy="6258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p>
            <a:pPr algn="just">
              <a:lnSpc>
                <a:spcPct val="130000"/>
              </a:lnSpc>
              <a:defRPr sz="1100" b="0">
                <a:latin typeface="Helvetica"/>
                <a:ea typeface="Helvetica"/>
                <a:cs typeface="Helvetica"/>
                <a:sym typeface="Helvetica"/>
              </a:defRPr>
            </a:pPr>
            <a:r>
              <a:t>(351) 218 288 574</a:t>
            </a:r>
          </a:p>
          <a:p>
            <a:pPr algn="just">
              <a:lnSpc>
                <a:spcPct val="130000"/>
              </a:lnSpc>
              <a:defRPr sz="1100" b="0">
                <a:latin typeface="Helvetica"/>
                <a:ea typeface="Helvetica"/>
                <a:cs typeface="Helvetica"/>
                <a:sym typeface="Helvetica"/>
              </a:defRPr>
            </a:pPr>
            <a:r>
              <a:t>agm@artistglobalmanagement.com</a:t>
            </a:r>
          </a:p>
          <a:p>
            <a:pPr algn="just">
              <a:lnSpc>
                <a:spcPct val="130000"/>
              </a:lnSpc>
              <a:defRPr sz="1100" b="0">
                <a:latin typeface="Helvetica"/>
                <a:ea typeface="Helvetica"/>
                <a:cs typeface="Helvetica"/>
                <a:sym typeface="Helvetica"/>
              </a:defRPr>
            </a:pPr>
            <a:r>
              <a:t>artistglobalmanagement.com</a:t>
            </a:r>
          </a:p>
        </p:txBody>
      </p:sp>
      <p:sp>
        <p:nvSpPr>
          <p:cNvPr id="123" name="CHARACTERISTICS"/>
          <p:cNvSpPr txBox="1"/>
          <p:nvPr/>
        </p:nvSpPr>
        <p:spPr>
          <a:xfrm>
            <a:off x="4269164" y="7025486"/>
            <a:ext cx="2910134" cy="26008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lvl1pPr algn="l">
              <a:defRPr sz="1500">
                <a:latin typeface="Helvetica"/>
                <a:ea typeface="Helvetica"/>
                <a:cs typeface="Helvetica"/>
                <a:sym typeface="Helvetica"/>
              </a:defRPr>
            </a:lvl1pPr>
          </a:lstStyle>
          <a:p>
            <a:r>
              <a:t>CHARACTERISTICS</a:t>
            </a:r>
          </a:p>
        </p:txBody>
      </p:sp>
      <p:sp>
        <p:nvSpPr>
          <p:cNvPr id="124" name="Eyes: Brown…"/>
          <p:cNvSpPr txBox="1"/>
          <p:nvPr/>
        </p:nvSpPr>
        <p:spPr>
          <a:xfrm>
            <a:off x="4262217" y="7323667"/>
            <a:ext cx="2924028" cy="62584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p>
            <a:pPr lvl="1" indent="0" algn="just">
              <a:lnSpc>
                <a:spcPct val="130000"/>
              </a:lnSpc>
              <a:defRPr sz="1100" b="0">
                <a:latin typeface="Helvetica"/>
                <a:ea typeface="Helvetica"/>
                <a:cs typeface="Helvetica"/>
                <a:sym typeface="Helvetica"/>
              </a:defRPr>
            </a:pPr>
            <a:r>
              <a:t>Eyes: Brown</a:t>
            </a:r>
          </a:p>
          <a:p>
            <a:pPr algn="just">
              <a:lnSpc>
                <a:spcPct val="130000"/>
              </a:lnSpc>
              <a:defRPr sz="1100" b="0">
                <a:latin typeface="Helvetica"/>
                <a:ea typeface="Helvetica"/>
                <a:cs typeface="Helvetica"/>
                <a:sym typeface="Helvetica"/>
              </a:defRPr>
            </a:pPr>
            <a:r>
              <a:t>Hair: Brown</a:t>
            </a:r>
          </a:p>
          <a:p>
            <a:pPr algn="just">
              <a:lnSpc>
                <a:spcPct val="130000"/>
              </a:lnSpc>
              <a:defRPr sz="1100" b="0">
                <a:latin typeface="Helvetica"/>
                <a:ea typeface="Helvetica"/>
                <a:cs typeface="Helvetica"/>
                <a:sym typeface="Helvetica"/>
              </a:defRPr>
            </a:pPr>
            <a:r>
              <a:t>Height: 1,64m</a:t>
            </a:r>
          </a:p>
        </p:txBody>
      </p:sp>
      <p:sp>
        <p:nvSpPr>
          <p:cNvPr id="125" name="LANGUAGES"/>
          <p:cNvSpPr txBox="1"/>
          <p:nvPr/>
        </p:nvSpPr>
        <p:spPr>
          <a:xfrm>
            <a:off x="4269164" y="8187124"/>
            <a:ext cx="2910134" cy="26008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lvl1pPr algn="l">
              <a:defRPr sz="1500">
                <a:latin typeface="Helvetica"/>
                <a:ea typeface="Helvetica"/>
                <a:cs typeface="Helvetica"/>
                <a:sym typeface="Helvetica"/>
              </a:defRPr>
            </a:lvl1pPr>
          </a:lstStyle>
          <a:p>
            <a:r>
              <a:rPr dirty="0"/>
              <a:t>LANGUAGES</a:t>
            </a:r>
          </a:p>
        </p:txBody>
      </p:sp>
      <p:sp>
        <p:nvSpPr>
          <p:cNvPr id="126" name="Portuguese, Norwegian, English, French and German"/>
          <p:cNvSpPr txBox="1"/>
          <p:nvPr/>
        </p:nvSpPr>
        <p:spPr>
          <a:xfrm>
            <a:off x="4262217" y="8485304"/>
            <a:ext cx="2924028" cy="41121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lvl1pPr algn="just">
              <a:lnSpc>
                <a:spcPct val="130000"/>
              </a:lnSpc>
              <a:defRPr sz="1100" b="0">
                <a:latin typeface="Helvetica"/>
                <a:ea typeface="Helvetica"/>
                <a:cs typeface="Helvetica"/>
                <a:sym typeface="Helvetica"/>
              </a:defRPr>
            </a:lvl1pPr>
          </a:lstStyle>
          <a:p>
            <a:r>
              <a:t>Portuguese, Norwegian, English, French and German</a:t>
            </a:r>
          </a:p>
        </p:txBody>
      </p:sp>
      <p:pic>
        <p:nvPicPr>
          <p:cNvPr id="127" name="Kaasa CV.png" descr="Kaasa CV.png"/>
          <p:cNvPicPr>
            <a:picLocks noChangeAspect="1"/>
          </p:cNvPicPr>
          <p:nvPr/>
        </p:nvPicPr>
        <p:blipFill>
          <a:blip r:embed="rId2"/>
          <a:stretch>
            <a:fillRect/>
          </a:stretch>
        </p:blipFill>
        <p:spPr>
          <a:xfrm>
            <a:off x="4245558" y="245729"/>
            <a:ext cx="3006497" cy="5437522"/>
          </a:xfrm>
          <a:prstGeom prst="rect">
            <a:avLst/>
          </a:prstGeom>
          <a:ln w="3175">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HEATER…"/>
          <p:cNvSpPr txBox="1"/>
          <p:nvPr/>
        </p:nvSpPr>
        <p:spPr>
          <a:xfrm>
            <a:off x="370254" y="1890197"/>
            <a:ext cx="6815992" cy="873098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p>
            <a:pPr algn="just">
              <a:defRPr sz="1500">
                <a:latin typeface="Helvetica"/>
                <a:ea typeface="Helvetica"/>
                <a:cs typeface="Helvetica"/>
                <a:sym typeface="Helvetica"/>
              </a:defRPr>
            </a:pPr>
            <a:r>
              <a:t>THEATER</a:t>
            </a:r>
          </a:p>
          <a:p>
            <a:pPr algn="just">
              <a:lnSpc>
                <a:spcPct val="150000"/>
              </a:lnSpc>
              <a:defRPr sz="700">
                <a:latin typeface="Helvetica"/>
                <a:ea typeface="Helvetica"/>
                <a:cs typeface="Helvetica"/>
                <a:sym typeface="Helvetica"/>
              </a:defRPr>
            </a:pPr>
            <a:endParaRP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2019, ”Ver Mais Sobre ti”, by Keli Freitas, Co-Creation by Katrin Kaasa, Keli Freitas, Rita Brütt and Vanda Cerejo for RTP2</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2018, “Moving People”, by Chritiane Jatahy, City Museum</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2017, “Filhos das Mães”, Staging by Martim Pedroso, Teatro São Luiz</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2014, “Consegues ver os teus pés?”, Staging by Martim Pedroso, Teatro Taborda</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2013, “Humor e Húmus", Staging by Ana Brito e Cunha, Quinta da Regaleira</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2012, "Textos de Cordel”, Staged Reading by Natália Luíza, Teatro Nacional D.Maria II</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2011, “A Visita", Staging by Natália Luíza, Teatro Nacional D. Maria II</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2010, “Persona”, Staging by João Canijo (Brasil)</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2010, “Um dia dancei SÓ dancei um dia”, Staging by Daniel Gorjão, Festival de Teatro de Almada</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2009, Ensaio Amargo sobre Petra von Kant, Staging by Sophie Pinto, Teatro Bocage</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2009, “Pessoa Revisited", Staging by Daniel Gorjão, Cine Teatro S. Pedro</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2008, “Rock’n Roll”, Tom Stoppard, Staging by João Lourenço, Teatro Aberto </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2007, “7 Monólogos”, Peer Gynt, Music by Grieg, Small Auditorium at CCB and in the Salão Nobre of Teatro Nacional D. Maria II</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2007, “Fedra”, Jean Racine, Staging by Ana Támen, Teatro Maria Matos</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2006, “E ele inquieto busca a tempestade como se na tempestade houvesse paz”, Text by Tchécov under the guidance of João Canijo in the New Actors Cycle, Teatro S. Luiz</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2005/06, “Orgia”, Pier Paolo Pasolini, Staging by João Grosso, Teatro Nacional D. Maria II</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2004/05, “Poder”, Nick Dear, Staging by Joaquim Benite, Teatro de Almada</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2003/04, “O Bobo e a sua Mulher esta Noite na Pancomédia de Botho Strauss”, Staging by João Lourenço, Teatro Nacional S. João</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2003, Participation in the XXX Show of the Fura del Baús, CCB</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1995, Participation in the Festival Jovem, of the Festival d’Avignon (France)</a:t>
            </a:r>
          </a:p>
          <a:p>
            <a:pPr algn="just">
              <a:lnSpc>
                <a:spcPct val="150000"/>
              </a:lnSpc>
              <a:defRPr sz="1100" b="0">
                <a:latin typeface="Helvetica"/>
                <a:ea typeface="Helvetica"/>
                <a:cs typeface="Helvetica"/>
                <a:sym typeface="Helvetica"/>
              </a:defRPr>
            </a:pPr>
            <a:endParaRPr/>
          </a:p>
          <a:p>
            <a:pPr algn="just">
              <a:defRPr sz="1500">
                <a:latin typeface="Helvetica"/>
                <a:ea typeface="Helvetica"/>
                <a:cs typeface="Helvetica"/>
                <a:sym typeface="Helvetica"/>
              </a:defRPr>
            </a:pPr>
            <a:r>
              <a:t>TELEVISION</a:t>
            </a:r>
          </a:p>
          <a:p>
            <a:pPr marL="132291" indent="-132291" algn="just">
              <a:lnSpc>
                <a:spcPct val="150000"/>
              </a:lnSpc>
              <a:buSzPct val="125000"/>
              <a:buChar char="•"/>
              <a:defRPr sz="1100" b="0">
                <a:latin typeface="Akrobat-ExtraLight"/>
                <a:ea typeface="Akrobat-ExtraLight"/>
                <a:cs typeface="Akrobat-ExtraLight"/>
                <a:sym typeface="Akrobat-ExtraLight"/>
              </a:defRPr>
            </a:pPr>
            <a:r>
              <a:t>2024, "Senhora do Mar”, Soap Opera, SP Televisão, SIC </a:t>
            </a:r>
          </a:p>
          <a:p>
            <a:pPr marL="132291" indent="-132291" algn="just">
              <a:lnSpc>
                <a:spcPct val="150000"/>
              </a:lnSpc>
              <a:buSzPct val="125000"/>
              <a:buChar char="•"/>
              <a:defRPr sz="1100" b="0">
                <a:latin typeface="Akrobat-ExtraLight"/>
                <a:ea typeface="Akrobat-ExtraLight"/>
                <a:cs typeface="Akrobat-ExtraLight"/>
                <a:sym typeface="Akrobat-ExtraLight"/>
              </a:defRPr>
            </a:pPr>
            <a:r>
              <a:t>2021, “Encarregados de Educação”, TV Series, Directed by António Botelho, Produções Fictícias, RTP2</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2021, “Quando o Diabo Reza", Television Film, Directed by Fabiana Tavares, Ukbar Filmes, RTP</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2020, “Amar demais", Soap Opera, Plural, TVI (Special Appearance)</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2019, “St.Louis - Enemy Aliens”, TV Film, Directed by Ben von Grafenstein (Co-Production Germany/ Portugal)</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2018, “A Teia”, Soap Opera, Plural, TVI</a:t>
            </a:r>
          </a:p>
        </p:txBody>
      </p:sp>
      <p:sp>
        <p:nvSpPr>
          <p:cNvPr id="130" name="KATRIN…"/>
          <p:cNvSpPr txBox="1"/>
          <p:nvPr/>
        </p:nvSpPr>
        <p:spPr>
          <a:xfrm>
            <a:off x="356714" y="546863"/>
            <a:ext cx="3685443" cy="10449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p>
            <a:pPr algn="l">
              <a:lnSpc>
                <a:spcPct val="90000"/>
              </a:lnSpc>
              <a:defRPr sz="3500" b="0" spc="875">
                <a:latin typeface="Helvetica"/>
                <a:ea typeface="Helvetica"/>
                <a:cs typeface="Helvetica"/>
                <a:sym typeface="Helvetica"/>
              </a:defRPr>
            </a:pPr>
            <a:r>
              <a:t>KATRIN</a:t>
            </a:r>
          </a:p>
          <a:p>
            <a:pPr algn="l">
              <a:lnSpc>
                <a:spcPct val="90000"/>
              </a:lnSpc>
              <a:defRPr sz="3500" b="0" spc="875">
                <a:latin typeface="Helvetica"/>
                <a:ea typeface="Helvetica"/>
                <a:cs typeface="Helvetica"/>
                <a:sym typeface="Helvetica"/>
              </a:defRPr>
            </a:pPr>
            <a:r>
              <a:t>KAASA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LEVISION…"/>
          <p:cNvSpPr txBox="1"/>
          <p:nvPr/>
        </p:nvSpPr>
        <p:spPr>
          <a:xfrm>
            <a:off x="370254" y="2233097"/>
            <a:ext cx="6815992" cy="586713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p>
            <a:pPr algn="just">
              <a:lnSpc>
                <a:spcPct val="150000"/>
              </a:lnSpc>
              <a:defRPr sz="1500">
                <a:latin typeface="Helvetica"/>
                <a:ea typeface="Helvetica"/>
                <a:cs typeface="Helvetica"/>
                <a:sym typeface="Helvetica"/>
              </a:defRPr>
            </a:pPr>
            <a:r>
              <a:t>TELEVISION</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2017, “Paixão”, Soap Opera, SP Televisão, SIC</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2015, “A Única Mulher”, Soap Opera, Plural, TVI</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2014, “Belmonte”, Soap Opera, Plural, TVI</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2012, “E Depois Matei-o”, TV Film, Plural, RTP</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2011, “Histórias para Sempre”, Mola Produções, RTP</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2011, “Maternidade”, TV Series, SP Televisão, RTP</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2011, “Amigos para Sempre”, TV Series, SP Televisão, RTP</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2008/09, “Podia Acabar o Mundo", Soap Opera, SP Televisão, SIC </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2008, “Liberdade 21”, TV Series, SP Televisão, RTP</a:t>
            </a:r>
          </a:p>
          <a:p>
            <a:pPr algn="just">
              <a:defRPr sz="1500">
                <a:latin typeface="Helvetica"/>
                <a:ea typeface="Helvetica"/>
                <a:cs typeface="Helvetica"/>
                <a:sym typeface="Helvetica"/>
              </a:defRPr>
            </a:pPr>
            <a:endParaRPr/>
          </a:p>
          <a:p>
            <a:pPr algn="just">
              <a:defRPr sz="1500">
                <a:latin typeface="Helvetica"/>
                <a:ea typeface="Helvetica"/>
                <a:cs typeface="Helvetica"/>
                <a:sym typeface="Helvetica"/>
              </a:defRPr>
            </a:pPr>
            <a:r>
              <a:t>VIDEO</a:t>
            </a:r>
          </a:p>
          <a:p>
            <a:pPr algn="just">
              <a:defRPr sz="700">
                <a:latin typeface="Helvetica"/>
                <a:ea typeface="Helvetica"/>
                <a:cs typeface="Helvetica"/>
                <a:sym typeface="Helvetica"/>
              </a:defRPr>
            </a:pPr>
            <a:endParaRP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2004, ”I’ll See You in My Dreams”, Videoclip Moonspell</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2004, Installation Video / Performance Jardim da Sedução, by Jean-Luc Vilmouth, Bienal Luzboa, Teatro São Luiz</a:t>
            </a:r>
          </a:p>
          <a:p>
            <a:pPr algn="just">
              <a:lnSpc>
                <a:spcPct val="150000"/>
              </a:lnSpc>
              <a:defRPr sz="1000" b="0">
                <a:latin typeface="Helvetica"/>
                <a:ea typeface="Helvetica"/>
                <a:cs typeface="Helvetica"/>
                <a:sym typeface="Helvetica"/>
              </a:defRPr>
            </a:pPr>
            <a:endParaRPr/>
          </a:p>
          <a:p>
            <a:pPr algn="just">
              <a:defRPr sz="1500">
                <a:latin typeface="Helvetica"/>
                <a:ea typeface="Helvetica"/>
                <a:cs typeface="Helvetica"/>
                <a:sym typeface="Helvetica"/>
              </a:defRPr>
            </a:pPr>
            <a:r>
              <a:t>TRAINING</a:t>
            </a:r>
          </a:p>
          <a:p>
            <a:pPr algn="just">
              <a:defRPr sz="700">
                <a:latin typeface="Helvetica"/>
                <a:ea typeface="Helvetica"/>
                <a:cs typeface="Helvetica"/>
                <a:sym typeface="Helvetica"/>
              </a:defRPr>
            </a:pPr>
            <a:endParaRP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2009, Single Semester Classical Acting Course, LAMDA, London</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2004/07, Training Course for Actors at the Escola Superior de Teatro e Cinema</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2001/02, Training Course for Actors at ACT - Escola Actores para Cinema e Televisão</a:t>
            </a:r>
          </a:p>
          <a:p>
            <a:pPr marL="127000" indent="-127000" algn="just">
              <a:lnSpc>
                <a:spcPct val="150000"/>
              </a:lnSpc>
              <a:buClr>
                <a:srgbClr val="222222"/>
              </a:buClr>
              <a:buSzPct val="125000"/>
              <a:buFont typeface="Helvetica"/>
              <a:buChar char="•"/>
              <a:defRPr sz="1100" b="0">
                <a:latin typeface="Helvetica"/>
                <a:ea typeface="Helvetica"/>
                <a:cs typeface="Helvetica"/>
                <a:sym typeface="Helvetica"/>
              </a:defRPr>
            </a:pPr>
            <a:r>
              <a:t>Workshops and Complementary Training with Christiane Jatahy, Sergio Penna, Nuno Nunes, Robert Castle, Beatriz Batarda, Lenard Petit, Meg Stuart, João Grosso, Marie Brand, Vladislav Pazi, Joana Craveiro, Tiago Rodrigues, among others</a:t>
            </a:r>
          </a:p>
        </p:txBody>
      </p:sp>
      <p:sp>
        <p:nvSpPr>
          <p:cNvPr id="133" name="KATRIN…"/>
          <p:cNvSpPr txBox="1"/>
          <p:nvPr/>
        </p:nvSpPr>
        <p:spPr>
          <a:xfrm>
            <a:off x="356714" y="546863"/>
            <a:ext cx="3685443" cy="10449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p>
            <a:pPr algn="l">
              <a:lnSpc>
                <a:spcPct val="90000"/>
              </a:lnSpc>
              <a:defRPr sz="3500" b="0" spc="875">
                <a:latin typeface="Helvetica"/>
                <a:ea typeface="Helvetica"/>
                <a:cs typeface="Helvetica"/>
                <a:sym typeface="Helvetica"/>
              </a:defRPr>
            </a:pPr>
            <a:r>
              <a:t>KATRIN</a:t>
            </a:r>
          </a:p>
          <a:p>
            <a:pPr algn="l">
              <a:lnSpc>
                <a:spcPct val="90000"/>
              </a:lnSpc>
              <a:defRPr sz="3500" b="0" spc="875">
                <a:latin typeface="Helvetica"/>
                <a:ea typeface="Helvetica"/>
                <a:cs typeface="Helvetica"/>
                <a:sym typeface="Helvetica"/>
              </a:defRPr>
            </a:pPr>
            <a:r>
              <a:t>KAASA</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643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15742" tIns="15742" rIns="15742" bIns="15742" numCol="1" spcCol="38100" rtlCol="0" anchor="ctr">
        <a:spAutoFit/>
      </a:bodyPr>
      <a:lstStyle>
        <a:defPPr marL="0" marR="0" indent="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643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15742" tIns="15742" rIns="15742" bIns="15742" numCol="1" spcCol="38100" rtlCol="0" anchor="ctr">
        <a:spAutoFit/>
      </a:bodyPr>
      <a:lstStyle>
        <a:defPPr marL="0" marR="0" indent="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991</Words>
  <Application>Microsoft Macintosh PowerPoint</Application>
  <PresentationFormat>Personalizados</PresentationFormat>
  <Paragraphs>89</Paragraphs>
  <Slides>3</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3</vt:i4>
      </vt:variant>
    </vt:vector>
  </HeadingPairs>
  <TitlesOfParts>
    <vt:vector size="8" baseType="lpstr">
      <vt:lpstr>Helvetica</vt:lpstr>
      <vt:lpstr>Helvetica Neue</vt:lpstr>
      <vt:lpstr>Helvetica Neue Light</vt:lpstr>
      <vt:lpstr>Helvetica Neue Medium</vt:lpstr>
      <vt:lpstr>White</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AGM Artist Global Management</cp:lastModifiedBy>
  <cp:revision>1</cp:revision>
  <dcterms:modified xsi:type="dcterms:W3CDTF">2025-07-07T12:51:06Z</dcterms:modified>
</cp:coreProperties>
</file>